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58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D996AA-D02C-4002-B9E2-4403BB422DD7}" v="154" dt="2021-12-15T20:13:55.616"/>
    <p1510:client id="{CEB9BCE5-B125-4C94-96D6-57711044F4EE}" v="134" dt="2021-12-15T10:19:21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52D9B5-CA2A-4970-81B4-2CAA260BC258}" type="doc">
      <dgm:prSet loTypeId="urn:microsoft.com/office/officeart/2008/layout/LinedList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E7876C1C-BDD9-46DF-8762-7E06B8E912F5}">
      <dgm:prSet/>
      <dgm:spPr/>
      <dgm:t>
        <a:bodyPr/>
        <a:lstStyle/>
        <a:p>
          <a:r>
            <a:rPr lang="nl-NL" dirty="0">
              <a:solidFill>
                <a:schemeClr val="bg1"/>
              </a:solidFill>
            </a:rPr>
            <a:t>Uitvoering</a:t>
          </a:r>
          <a:endParaRPr lang="en-US" dirty="0">
            <a:solidFill>
              <a:schemeClr val="bg1"/>
            </a:solidFill>
          </a:endParaRPr>
        </a:p>
      </dgm:t>
    </dgm:pt>
    <dgm:pt modelId="{679B430B-1798-4404-953E-1058133D8AFD}" type="parTrans" cxnId="{2AE9CC49-B8EF-4756-9174-A507CC389CA0}">
      <dgm:prSet/>
      <dgm:spPr/>
      <dgm:t>
        <a:bodyPr/>
        <a:lstStyle/>
        <a:p>
          <a:endParaRPr lang="en-US"/>
        </a:p>
      </dgm:t>
    </dgm:pt>
    <dgm:pt modelId="{04385EA7-3912-43A9-BC7F-CA85F1015E7B}" type="sibTrans" cxnId="{2AE9CC49-B8EF-4756-9174-A507CC389CA0}">
      <dgm:prSet/>
      <dgm:spPr/>
      <dgm:t>
        <a:bodyPr/>
        <a:lstStyle/>
        <a:p>
          <a:endParaRPr lang="en-US"/>
        </a:p>
      </dgm:t>
    </dgm:pt>
    <dgm:pt modelId="{EC2E4F67-E9D7-4A42-B96D-38FED9B818A4}">
      <dgm:prSet/>
      <dgm:spPr/>
      <dgm:t>
        <a:bodyPr/>
        <a:lstStyle/>
        <a:p>
          <a:r>
            <a:rPr lang="nl-NL" dirty="0">
              <a:solidFill>
                <a:schemeClr val="bg1"/>
              </a:solidFill>
            </a:rPr>
            <a:t>Dag van de Duitse taal</a:t>
          </a:r>
          <a:endParaRPr lang="en-US" dirty="0">
            <a:solidFill>
              <a:schemeClr val="bg1"/>
            </a:solidFill>
          </a:endParaRPr>
        </a:p>
      </dgm:t>
    </dgm:pt>
    <dgm:pt modelId="{16C41FE9-3192-4D93-8E5C-619D725E4FA3}" type="parTrans" cxnId="{F23ADC9C-9013-4DB0-B30D-651BA15B3E3F}">
      <dgm:prSet/>
      <dgm:spPr/>
      <dgm:t>
        <a:bodyPr/>
        <a:lstStyle/>
        <a:p>
          <a:endParaRPr lang="en-US"/>
        </a:p>
      </dgm:t>
    </dgm:pt>
    <dgm:pt modelId="{2128AE99-CB0F-4474-A2ED-21E93B32B4CC}" type="sibTrans" cxnId="{F23ADC9C-9013-4DB0-B30D-651BA15B3E3F}">
      <dgm:prSet/>
      <dgm:spPr/>
      <dgm:t>
        <a:bodyPr/>
        <a:lstStyle/>
        <a:p>
          <a:endParaRPr lang="en-US"/>
        </a:p>
      </dgm:t>
    </dgm:pt>
    <dgm:pt modelId="{A71B9872-07F4-4123-BC72-39FC1BF320FA}">
      <dgm:prSet/>
      <dgm:spPr/>
      <dgm:t>
        <a:bodyPr/>
        <a:lstStyle/>
        <a:p>
          <a:r>
            <a:rPr lang="nl-NL" dirty="0">
              <a:solidFill>
                <a:schemeClr val="bg1"/>
              </a:solidFill>
            </a:rPr>
            <a:t>Activiteiten</a:t>
          </a:r>
          <a:endParaRPr lang="en-US" dirty="0">
            <a:solidFill>
              <a:schemeClr val="bg1"/>
            </a:solidFill>
          </a:endParaRPr>
        </a:p>
      </dgm:t>
    </dgm:pt>
    <dgm:pt modelId="{81C1832A-DD33-48FC-909E-19DBDE1D8D4E}" type="parTrans" cxnId="{7739DE1D-DFB6-4F03-ABEF-74A510B2B3D8}">
      <dgm:prSet/>
      <dgm:spPr/>
      <dgm:t>
        <a:bodyPr/>
        <a:lstStyle/>
        <a:p>
          <a:endParaRPr lang="en-US"/>
        </a:p>
      </dgm:t>
    </dgm:pt>
    <dgm:pt modelId="{B3CA3012-D674-4048-9A05-447A3E3B5FEB}" type="sibTrans" cxnId="{7739DE1D-DFB6-4F03-ABEF-74A510B2B3D8}">
      <dgm:prSet/>
      <dgm:spPr/>
      <dgm:t>
        <a:bodyPr/>
        <a:lstStyle/>
        <a:p>
          <a:endParaRPr lang="en-US"/>
        </a:p>
      </dgm:t>
    </dgm:pt>
    <dgm:pt modelId="{A72A85E2-157D-4190-8B7B-517A9E8B00CF}">
      <dgm:prSet/>
      <dgm:spPr/>
      <dgm:t>
        <a:bodyPr/>
        <a:lstStyle/>
        <a:p>
          <a:r>
            <a:rPr lang="nl-NL" dirty="0">
              <a:solidFill>
                <a:schemeClr val="bg1"/>
              </a:solidFill>
            </a:rPr>
            <a:t>Prijzen </a:t>
          </a:r>
          <a:endParaRPr lang="en-US" dirty="0">
            <a:solidFill>
              <a:schemeClr val="bg1"/>
            </a:solidFill>
          </a:endParaRPr>
        </a:p>
      </dgm:t>
    </dgm:pt>
    <dgm:pt modelId="{7B7F9F51-F2AF-4540-874A-59E75ACD4E50}" type="parTrans" cxnId="{E045A796-5E5C-483A-8D59-C401B6772FA6}">
      <dgm:prSet/>
      <dgm:spPr/>
      <dgm:t>
        <a:bodyPr/>
        <a:lstStyle/>
        <a:p>
          <a:endParaRPr lang="en-US"/>
        </a:p>
      </dgm:t>
    </dgm:pt>
    <dgm:pt modelId="{33AB6EC4-2264-4D78-9072-A31CF4C78BA4}" type="sibTrans" cxnId="{E045A796-5E5C-483A-8D59-C401B6772FA6}">
      <dgm:prSet/>
      <dgm:spPr/>
      <dgm:t>
        <a:bodyPr/>
        <a:lstStyle/>
        <a:p>
          <a:endParaRPr lang="en-US"/>
        </a:p>
      </dgm:t>
    </dgm:pt>
    <dgm:pt modelId="{EFDCD6EA-C513-4C34-A793-2DCC827224D4}" type="pres">
      <dgm:prSet presAssocID="{2152D9B5-CA2A-4970-81B4-2CAA260BC258}" presName="vert0" presStyleCnt="0">
        <dgm:presLayoutVars>
          <dgm:dir/>
          <dgm:animOne val="branch"/>
          <dgm:animLvl val="lvl"/>
        </dgm:presLayoutVars>
      </dgm:prSet>
      <dgm:spPr/>
    </dgm:pt>
    <dgm:pt modelId="{8CA87F7B-31DE-468F-A8CA-9E89CCA76B93}" type="pres">
      <dgm:prSet presAssocID="{E7876C1C-BDD9-46DF-8762-7E06B8E912F5}" presName="thickLine" presStyleLbl="alignNode1" presStyleIdx="0" presStyleCnt="4"/>
      <dgm:spPr/>
    </dgm:pt>
    <dgm:pt modelId="{445F57A3-113C-4DF0-B003-1A1EB0E148AE}" type="pres">
      <dgm:prSet presAssocID="{E7876C1C-BDD9-46DF-8762-7E06B8E912F5}" presName="horz1" presStyleCnt="0"/>
      <dgm:spPr/>
    </dgm:pt>
    <dgm:pt modelId="{9CD4383A-E9BD-4750-891D-A6F5698F3E07}" type="pres">
      <dgm:prSet presAssocID="{E7876C1C-BDD9-46DF-8762-7E06B8E912F5}" presName="tx1" presStyleLbl="revTx" presStyleIdx="0" presStyleCnt="4"/>
      <dgm:spPr/>
    </dgm:pt>
    <dgm:pt modelId="{42648545-DF1D-4313-9477-DD3B72A2C5EC}" type="pres">
      <dgm:prSet presAssocID="{E7876C1C-BDD9-46DF-8762-7E06B8E912F5}" presName="vert1" presStyleCnt="0"/>
      <dgm:spPr/>
    </dgm:pt>
    <dgm:pt modelId="{0D2046FC-7E91-4765-82DE-9A69E14E128D}" type="pres">
      <dgm:prSet presAssocID="{EC2E4F67-E9D7-4A42-B96D-38FED9B818A4}" presName="thickLine" presStyleLbl="alignNode1" presStyleIdx="1" presStyleCnt="4"/>
      <dgm:spPr/>
    </dgm:pt>
    <dgm:pt modelId="{D330FDAE-761E-4CDB-8FE5-8C31BCBBAD89}" type="pres">
      <dgm:prSet presAssocID="{EC2E4F67-E9D7-4A42-B96D-38FED9B818A4}" presName="horz1" presStyleCnt="0"/>
      <dgm:spPr/>
    </dgm:pt>
    <dgm:pt modelId="{88E5AC78-0479-4DD8-99C3-FDC8FDA9F7FC}" type="pres">
      <dgm:prSet presAssocID="{EC2E4F67-E9D7-4A42-B96D-38FED9B818A4}" presName="tx1" presStyleLbl="revTx" presStyleIdx="1" presStyleCnt="4"/>
      <dgm:spPr/>
    </dgm:pt>
    <dgm:pt modelId="{B778461E-A35F-4874-A5EA-0BEDC1E89480}" type="pres">
      <dgm:prSet presAssocID="{EC2E4F67-E9D7-4A42-B96D-38FED9B818A4}" presName="vert1" presStyleCnt="0"/>
      <dgm:spPr/>
    </dgm:pt>
    <dgm:pt modelId="{BDD08832-2127-49FB-9581-C789F1FC011B}" type="pres">
      <dgm:prSet presAssocID="{A71B9872-07F4-4123-BC72-39FC1BF320FA}" presName="thickLine" presStyleLbl="alignNode1" presStyleIdx="2" presStyleCnt="4"/>
      <dgm:spPr/>
    </dgm:pt>
    <dgm:pt modelId="{480CAF07-D39F-4FE4-88E4-C8757E334FA7}" type="pres">
      <dgm:prSet presAssocID="{A71B9872-07F4-4123-BC72-39FC1BF320FA}" presName="horz1" presStyleCnt="0"/>
      <dgm:spPr/>
    </dgm:pt>
    <dgm:pt modelId="{F93871EC-FA88-4382-81A8-E02E5283A2F3}" type="pres">
      <dgm:prSet presAssocID="{A71B9872-07F4-4123-BC72-39FC1BF320FA}" presName="tx1" presStyleLbl="revTx" presStyleIdx="2" presStyleCnt="4"/>
      <dgm:spPr/>
    </dgm:pt>
    <dgm:pt modelId="{30417D09-634D-42CC-A863-41175A8B71D8}" type="pres">
      <dgm:prSet presAssocID="{A71B9872-07F4-4123-BC72-39FC1BF320FA}" presName="vert1" presStyleCnt="0"/>
      <dgm:spPr/>
    </dgm:pt>
    <dgm:pt modelId="{D26D6932-9FFB-4FDE-8623-00B91ADB28D4}" type="pres">
      <dgm:prSet presAssocID="{A72A85E2-157D-4190-8B7B-517A9E8B00CF}" presName="thickLine" presStyleLbl="alignNode1" presStyleIdx="3" presStyleCnt="4"/>
      <dgm:spPr/>
    </dgm:pt>
    <dgm:pt modelId="{76C0DEBA-B233-4C7F-A4E2-A5751D75487E}" type="pres">
      <dgm:prSet presAssocID="{A72A85E2-157D-4190-8B7B-517A9E8B00CF}" presName="horz1" presStyleCnt="0"/>
      <dgm:spPr/>
    </dgm:pt>
    <dgm:pt modelId="{0A1FD594-CA9E-4AF1-BE76-A3F6943165E8}" type="pres">
      <dgm:prSet presAssocID="{A72A85E2-157D-4190-8B7B-517A9E8B00CF}" presName="tx1" presStyleLbl="revTx" presStyleIdx="3" presStyleCnt="4"/>
      <dgm:spPr/>
    </dgm:pt>
    <dgm:pt modelId="{DEB85CAC-36A8-44AB-8635-D2551D52FB0D}" type="pres">
      <dgm:prSet presAssocID="{A72A85E2-157D-4190-8B7B-517A9E8B00CF}" presName="vert1" presStyleCnt="0"/>
      <dgm:spPr/>
    </dgm:pt>
  </dgm:ptLst>
  <dgm:cxnLst>
    <dgm:cxn modelId="{7739DE1D-DFB6-4F03-ABEF-74A510B2B3D8}" srcId="{2152D9B5-CA2A-4970-81B4-2CAA260BC258}" destId="{A71B9872-07F4-4123-BC72-39FC1BF320FA}" srcOrd="2" destOrd="0" parTransId="{81C1832A-DD33-48FC-909E-19DBDE1D8D4E}" sibTransId="{B3CA3012-D674-4048-9A05-447A3E3B5FEB}"/>
    <dgm:cxn modelId="{8381A023-7561-4433-BF2B-BE3D6625AEF7}" type="presOf" srcId="{A72A85E2-157D-4190-8B7B-517A9E8B00CF}" destId="{0A1FD594-CA9E-4AF1-BE76-A3F6943165E8}" srcOrd="0" destOrd="0" presId="urn:microsoft.com/office/officeart/2008/layout/LinedList"/>
    <dgm:cxn modelId="{77BBB738-6511-4522-B4E3-D985DFB49055}" type="presOf" srcId="{A71B9872-07F4-4123-BC72-39FC1BF320FA}" destId="{F93871EC-FA88-4382-81A8-E02E5283A2F3}" srcOrd="0" destOrd="0" presId="urn:microsoft.com/office/officeart/2008/layout/LinedList"/>
    <dgm:cxn modelId="{2AE9CC49-B8EF-4756-9174-A507CC389CA0}" srcId="{2152D9B5-CA2A-4970-81B4-2CAA260BC258}" destId="{E7876C1C-BDD9-46DF-8762-7E06B8E912F5}" srcOrd="0" destOrd="0" parTransId="{679B430B-1798-4404-953E-1058133D8AFD}" sibTransId="{04385EA7-3912-43A9-BC7F-CA85F1015E7B}"/>
    <dgm:cxn modelId="{E045A796-5E5C-483A-8D59-C401B6772FA6}" srcId="{2152D9B5-CA2A-4970-81B4-2CAA260BC258}" destId="{A72A85E2-157D-4190-8B7B-517A9E8B00CF}" srcOrd="3" destOrd="0" parTransId="{7B7F9F51-F2AF-4540-874A-59E75ACD4E50}" sibTransId="{33AB6EC4-2264-4D78-9072-A31CF4C78BA4}"/>
    <dgm:cxn modelId="{4C883999-AB19-4B3C-A3A7-007817BB7F6E}" type="presOf" srcId="{E7876C1C-BDD9-46DF-8762-7E06B8E912F5}" destId="{9CD4383A-E9BD-4750-891D-A6F5698F3E07}" srcOrd="0" destOrd="0" presId="urn:microsoft.com/office/officeart/2008/layout/LinedList"/>
    <dgm:cxn modelId="{AD6AF69A-8ADB-40E1-9086-FBA111437BEF}" type="presOf" srcId="{EC2E4F67-E9D7-4A42-B96D-38FED9B818A4}" destId="{88E5AC78-0479-4DD8-99C3-FDC8FDA9F7FC}" srcOrd="0" destOrd="0" presId="urn:microsoft.com/office/officeart/2008/layout/LinedList"/>
    <dgm:cxn modelId="{F23ADC9C-9013-4DB0-B30D-651BA15B3E3F}" srcId="{2152D9B5-CA2A-4970-81B4-2CAA260BC258}" destId="{EC2E4F67-E9D7-4A42-B96D-38FED9B818A4}" srcOrd="1" destOrd="0" parTransId="{16C41FE9-3192-4D93-8E5C-619D725E4FA3}" sibTransId="{2128AE99-CB0F-4474-A2ED-21E93B32B4CC}"/>
    <dgm:cxn modelId="{36155FF6-48EB-4D90-A9FF-2F85A6E3518F}" type="presOf" srcId="{2152D9B5-CA2A-4970-81B4-2CAA260BC258}" destId="{EFDCD6EA-C513-4C34-A793-2DCC827224D4}" srcOrd="0" destOrd="0" presId="urn:microsoft.com/office/officeart/2008/layout/LinedList"/>
    <dgm:cxn modelId="{B28C8D48-3686-4BF8-A553-F06AFBB76769}" type="presParOf" srcId="{EFDCD6EA-C513-4C34-A793-2DCC827224D4}" destId="{8CA87F7B-31DE-468F-A8CA-9E89CCA76B93}" srcOrd="0" destOrd="0" presId="urn:microsoft.com/office/officeart/2008/layout/LinedList"/>
    <dgm:cxn modelId="{C4CECC17-856E-4602-97DA-7413FBAA7E31}" type="presParOf" srcId="{EFDCD6EA-C513-4C34-A793-2DCC827224D4}" destId="{445F57A3-113C-4DF0-B003-1A1EB0E148AE}" srcOrd="1" destOrd="0" presId="urn:microsoft.com/office/officeart/2008/layout/LinedList"/>
    <dgm:cxn modelId="{D3ADE8B1-7400-413E-B148-034ACE01ACCC}" type="presParOf" srcId="{445F57A3-113C-4DF0-B003-1A1EB0E148AE}" destId="{9CD4383A-E9BD-4750-891D-A6F5698F3E07}" srcOrd="0" destOrd="0" presId="urn:microsoft.com/office/officeart/2008/layout/LinedList"/>
    <dgm:cxn modelId="{B4773482-0ACC-4442-ADC3-566957221E30}" type="presParOf" srcId="{445F57A3-113C-4DF0-B003-1A1EB0E148AE}" destId="{42648545-DF1D-4313-9477-DD3B72A2C5EC}" srcOrd="1" destOrd="0" presId="urn:microsoft.com/office/officeart/2008/layout/LinedList"/>
    <dgm:cxn modelId="{327FD6CD-3B9A-436F-985E-16CF40CAC759}" type="presParOf" srcId="{EFDCD6EA-C513-4C34-A793-2DCC827224D4}" destId="{0D2046FC-7E91-4765-82DE-9A69E14E128D}" srcOrd="2" destOrd="0" presId="urn:microsoft.com/office/officeart/2008/layout/LinedList"/>
    <dgm:cxn modelId="{D99A4B68-0DEA-46C9-9698-9A79EDD7D1D1}" type="presParOf" srcId="{EFDCD6EA-C513-4C34-A793-2DCC827224D4}" destId="{D330FDAE-761E-4CDB-8FE5-8C31BCBBAD89}" srcOrd="3" destOrd="0" presId="urn:microsoft.com/office/officeart/2008/layout/LinedList"/>
    <dgm:cxn modelId="{9E5CBF1E-108E-4481-9095-3EED95C0F354}" type="presParOf" srcId="{D330FDAE-761E-4CDB-8FE5-8C31BCBBAD89}" destId="{88E5AC78-0479-4DD8-99C3-FDC8FDA9F7FC}" srcOrd="0" destOrd="0" presId="urn:microsoft.com/office/officeart/2008/layout/LinedList"/>
    <dgm:cxn modelId="{88A9A5DD-788B-44DA-B2DE-84CFB8491DFB}" type="presParOf" srcId="{D330FDAE-761E-4CDB-8FE5-8C31BCBBAD89}" destId="{B778461E-A35F-4874-A5EA-0BEDC1E89480}" srcOrd="1" destOrd="0" presId="urn:microsoft.com/office/officeart/2008/layout/LinedList"/>
    <dgm:cxn modelId="{468A3A31-C0DF-47AB-8FDB-CB5F13616F78}" type="presParOf" srcId="{EFDCD6EA-C513-4C34-A793-2DCC827224D4}" destId="{BDD08832-2127-49FB-9581-C789F1FC011B}" srcOrd="4" destOrd="0" presId="urn:microsoft.com/office/officeart/2008/layout/LinedList"/>
    <dgm:cxn modelId="{790847DE-38E2-4BEE-AD37-E49B1E8CD7E9}" type="presParOf" srcId="{EFDCD6EA-C513-4C34-A793-2DCC827224D4}" destId="{480CAF07-D39F-4FE4-88E4-C8757E334FA7}" srcOrd="5" destOrd="0" presId="urn:microsoft.com/office/officeart/2008/layout/LinedList"/>
    <dgm:cxn modelId="{59ED4009-08E4-4E02-85D6-C1343D377EDE}" type="presParOf" srcId="{480CAF07-D39F-4FE4-88E4-C8757E334FA7}" destId="{F93871EC-FA88-4382-81A8-E02E5283A2F3}" srcOrd="0" destOrd="0" presId="urn:microsoft.com/office/officeart/2008/layout/LinedList"/>
    <dgm:cxn modelId="{9BC23E53-E8CB-4C6C-8655-614985CEEE5F}" type="presParOf" srcId="{480CAF07-D39F-4FE4-88E4-C8757E334FA7}" destId="{30417D09-634D-42CC-A863-41175A8B71D8}" srcOrd="1" destOrd="0" presId="urn:microsoft.com/office/officeart/2008/layout/LinedList"/>
    <dgm:cxn modelId="{3FBC57CA-9D1A-4072-BD82-E58C4DEA8E4F}" type="presParOf" srcId="{EFDCD6EA-C513-4C34-A793-2DCC827224D4}" destId="{D26D6932-9FFB-4FDE-8623-00B91ADB28D4}" srcOrd="6" destOrd="0" presId="urn:microsoft.com/office/officeart/2008/layout/LinedList"/>
    <dgm:cxn modelId="{1E4A168B-0584-4B79-A276-1DA6860334BD}" type="presParOf" srcId="{EFDCD6EA-C513-4C34-A793-2DCC827224D4}" destId="{76C0DEBA-B233-4C7F-A4E2-A5751D75487E}" srcOrd="7" destOrd="0" presId="urn:microsoft.com/office/officeart/2008/layout/LinedList"/>
    <dgm:cxn modelId="{D1E85492-823D-4FE9-8959-9F6C3ED3C725}" type="presParOf" srcId="{76C0DEBA-B233-4C7F-A4E2-A5751D75487E}" destId="{0A1FD594-CA9E-4AF1-BE76-A3F6943165E8}" srcOrd="0" destOrd="0" presId="urn:microsoft.com/office/officeart/2008/layout/LinedList"/>
    <dgm:cxn modelId="{E29AE73A-4A6E-491C-9429-7A884566CF53}" type="presParOf" srcId="{76C0DEBA-B233-4C7F-A4E2-A5751D75487E}" destId="{DEB85CAC-36A8-44AB-8635-D2551D52FB0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0C47D3-D01F-4351-9163-72F30E7CC37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5124004-7AF7-426D-90F5-52A43310952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l-NL" b="0" i="0" dirty="0"/>
            <a:t>Voetbal- wedstrijd</a:t>
          </a:r>
          <a:r>
            <a:rPr lang="en-US" b="0" i="0" dirty="0"/>
            <a:t>​</a:t>
          </a:r>
          <a:endParaRPr lang="en-US" dirty="0"/>
        </a:p>
      </dgm:t>
    </dgm:pt>
    <dgm:pt modelId="{49EF98E6-CB81-4D2B-B4F8-65ED45F20881}" type="parTrans" cxnId="{D2A09A72-4B9B-4F60-92F2-3E09A5853442}">
      <dgm:prSet/>
      <dgm:spPr/>
      <dgm:t>
        <a:bodyPr/>
        <a:lstStyle/>
        <a:p>
          <a:endParaRPr lang="en-US"/>
        </a:p>
      </dgm:t>
    </dgm:pt>
    <dgm:pt modelId="{E0B8AADC-BED4-4139-99F5-A29E495A533F}" type="sibTrans" cxnId="{D2A09A72-4B9B-4F60-92F2-3E09A5853442}">
      <dgm:prSet/>
      <dgm:spPr/>
      <dgm:t>
        <a:bodyPr/>
        <a:lstStyle/>
        <a:p>
          <a:endParaRPr lang="en-US"/>
        </a:p>
      </dgm:t>
    </dgm:pt>
    <dgm:pt modelId="{662D1B93-9728-4678-A95B-13F708A636C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l-NL" b="0" i="0"/>
            <a:t>Game-toernooi</a:t>
          </a:r>
          <a:r>
            <a:rPr lang="en-US" b="0" i="0"/>
            <a:t>​</a:t>
          </a:r>
          <a:endParaRPr lang="en-US"/>
        </a:p>
      </dgm:t>
    </dgm:pt>
    <dgm:pt modelId="{C0D3AF79-8F08-40B3-A2B5-B389091038B2}" type="parTrans" cxnId="{1C2BC36D-9A64-48CE-8B22-6A93B2D79A0D}">
      <dgm:prSet/>
      <dgm:spPr/>
      <dgm:t>
        <a:bodyPr/>
        <a:lstStyle/>
        <a:p>
          <a:endParaRPr lang="en-US"/>
        </a:p>
      </dgm:t>
    </dgm:pt>
    <dgm:pt modelId="{CEC0412E-A9F4-46E7-AA73-F0120505609C}" type="sibTrans" cxnId="{1C2BC36D-9A64-48CE-8B22-6A93B2D79A0D}">
      <dgm:prSet/>
      <dgm:spPr/>
      <dgm:t>
        <a:bodyPr/>
        <a:lstStyle/>
        <a:p>
          <a:endParaRPr lang="en-US"/>
        </a:p>
      </dgm:t>
    </dgm:pt>
    <dgm:pt modelId="{FFBB5903-3FF5-4291-B4C4-81B3970AA00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 dirty="0" err="1"/>
            <a:t>leuk</a:t>
          </a:r>
          <a:r>
            <a:rPr lang="en-US" b="0" i="0" dirty="0"/>
            <a:t>​</a:t>
          </a:r>
          <a:endParaRPr lang="en-US" dirty="0"/>
        </a:p>
      </dgm:t>
    </dgm:pt>
    <dgm:pt modelId="{33463866-97B4-4478-932B-5FDD15123163}" type="parTrans" cxnId="{254D08F3-34CB-425E-9B5A-7CF89DDD3A7D}">
      <dgm:prSet/>
      <dgm:spPr/>
      <dgm:t>
        <a:bodyPr/>
        <a:lstStyle/>
        <a:p>
          <a:endParaRPr lang="en-US"/>
        </a:p>
      </dgm:t>
    </dgm:pt>
    <dgm:pt modelId="{4CFD1916-A700-46A0-A5CE-0AC1F7CF55F8}" type="sibTrans" cxnId="{254D08F3-34CB-425E-9B5A-7CF89DDD3A7D}">
      <dgm:prSet/>
      <dgm:spPr/>
      <dgm:t>
        <a:bodyPr/>
        <a:lstStyle/>
        <a:p>
          <a:endParaRPr lang="en-US"/>
        </a:p>
      </dgm:t>
    </dgm:pt>
    <dgm:pt modelId="{B73082F8-8C3F-4649-9581-54A0854EBEF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Een Duitse sfeer </a:t>
          </a:r>
        </a:p>
      </dgm:t>
    </dgm:pt>
    <dgm:pt modelId="{4A684C85-0C7D-4D09-8196-532B7D58BF58}" type="parTrans" cxnId="{9D6797EB-1440-4175-A11E-658996E6398B}">
      <dgm:prSet/>
      <dgm:spPr/>
      <dgm:t>
        <a:bodyPr/>
        <a:lstStyle/>
        <a:p>
          <a:endParaRPr lang="en-US"/>
        </a:p>
      </dgm:t>
    </dgm:pt>
    <dgm:pt modelId="{E81DAE7A-2455-46D9-AC91-48EB06D9EE2B}" type="sibTrans" cxnId="{9D6797EB-1440-4175-A11E-658996E6398B}">
      <dgm:prSet/>
      <dgm:spPr/>
      <dgm:t>
        <a:bodyPr/>
        <a:lstStyle/>
        <a:p>
          <a:endParaRPr lang="en-US"/>
        </a:p>
      </dgm:t>
    </dgm:pt>
    <dgm:pt modelId="{11CAF7CD-1526-41D1-A9F5-B4778BC216A2}" type="pres">
      <dgm:prSet presAssocID="{490C47D3-D01F-4351-9163-72F30E7CC378}" presName="root" presStyleCnt="0">
        <dgm:presLayoutVars>
          <dgm:dir/>
          <dgm:resizeHandles val="exact"/>
        </dgm:presLayoutVars>
      </dgm:prSet>
      <dgm:spPr/>
    </dgm:pt>
    <dgm:pt modelId="{45C8F7DE-CCD6-4EB4-9629-8BA5A2272713}" type="pres">
      <dgm:prSet presAssocID="{65124004-7AF7-426D-90F5-52A43310952D}" presName="compNode" presStyleCnt="0"/>
      <dgm:spPr/>
    </dgm:pt>
    <dgm:pt modelId="{5BF1C8D0-515E-4A69-BC43-2644CD433C7F}" type="pres">
      <dgm:prSet presAssocID="{65124004-7AF7-426D-90F5-52A43310952D}" presName="iconBgRect" presStyleLbl="bgShp" presStyleIdx="0" presStyleCnt="4"/>
      <dgm:spPr/>
    </dgm:pt>
    <dgm:pt modelId="{75C2123C-0C1F-4E7E-84A3-7C7D813F5F7D}" type="pres">
      <dgm:prSet presAssocID="{65124004-7AF7-426D-90F5-52A43310952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oetbal"/>
        </a:ext>
      </dgm:extLst>
    </dgm:pt>
    <dgm:pt modelId="{B962F4AE-9D98-44CB-B79B-B16458D7754B}" type="pres">
      <dgm:prSet presAssocID="{65124004-7AF7-426D-90F5-52A43310952D}" presName="spaceRect" presStyleCnt="0"/>
      <dgm:spPr/>
    </dgm:pt>
    <dgm:pt modelId="{BAFA7FE2-2171-4875-A66B-1864396B614C}" type="pres">
      <dgm:prSet presAssocID="{65124004-7AF7-426D-90F5-52A43310952D}" presName="textRect" presStyleLbl="revTx" presStyleIdx="0" presStyleCnt="4">
        <dgm:presLayoutVars>
          <dgm:chMax val="1"/>
          <dgm:chPref val="1"/>
        </dgm:presLayoutVars>
      </dgm:prSet>
      <dgm:spPr/>
    </dgm:pt>
    <dgm:pt modelId="{FA1F4294-772C-4C98-8898-CCA5252C4B6D}" type="pres">
      <dgm:prSet presAssocID="{E0B8AADC-BED4-4139-99F5-A29E495A533F}" presName="sibTrans" presStyleCnt="0"/>
      <dgm:spPr/>
    </dgm:pt>
    <dgm:pt modelId="{60E1574B-CFC0-43B1-A38E-51425E47FFF6}" type="pres">
      <dgm:prSet presAssocID="{662D1B93-9728-4678-A95B-13F708A636C4}" presName="compNode" presStyleCnt="0"/>
      <dgm:spPr/>
    </dgm:pt>
    <dgm:pt modelId="{E357B18F-8F11-4DEF-93BC-36B8D330B117}" type="pres">
      <dgm:prSet presAssocID="{662D1B93-9728-4678-A95B-13F708A636C4}" presName="iconBgRect" presStyleLbl="bgShp" presStyleIdx="1" presStyleCnt="4"/>
      <dgm:spPr/>
    </dgm:pt>
    <dgm:pt modelId="{CB4FA435-1016-4974-8ADB-BFBDE276730C}" type="pres">
      <dgm:prSet presAssocID="{662D1B93-9728-4678-A95B-13F708A636C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fee"/>
        </a:ext>
      </dgm:extLst>
    </dgm:pt>
    <dgm:pt modelId="{9F65D1B7-E591-4F3A-A262-F4A6154EC905}" type="pres">
      <dgm:prSet presAssocID="{662D1B93-9728-4678-A95B-13F708A636C4}" presName="spaceRect" presStyleCnt="0"/>
      <dgm:spPr/>
    </dgm:pt>
    <dgm:pt modelId="{194F6B67-A9C4-4062-BB2D-39D0CD277A9E}" type="pres">
      <dgm:prSet presAssocID="{662D1B93-9728-4678-A95B-13F708A636C4}" presName="textRect" presStyleLbl="revTx" presStyleIdx="1" presStyleCnt="4">
        <dgm:presLayoutVars>
          <dgm:chMax val="1"/>
          <dgm:chPref val="1"/>
        </dgm:presLayoutVars>
      </dgm:prSet>
      <dgm:spPr/>
    </dgm:pt>
    <dgm:pt modelId="{974C926D-A477-466F-9A32-2BDB7BD4F65C}" type="pres">
      <dgm:prSet presAssocID="{CEC0412E-A9F4-46E7-AA73-F0120505609C}" presName="sibTrans" presStyleCnt="0"/>
      <dgm:spPr/>
    </dgm:pt>
    <dgm:pt modelId="{CD0C0214-CA8F-4964-A2E1-981C4AB33C28}" type="pres">
      <dgm:prSet presAssocID="{FFBB5903-3FF5-4291-B4C4-81B3970AA00E}" presName="compNode" presStyleCnt="0"/>
      <dgm:spPr/>
    </dgm:pt>
    <dgm:pt modelId="{5C317119-B40F-496A-AFB0-390433849089}" type="pres">
      <dgm:prSet presAssocID="{FFBB5903-3FF5-4291-B4C4-81B3970AA00E}" presName="iconBgRect" presStyleLbl="bgShp" presStyleIdx="2" presStyleCnt="4"/>
      <dgm:spPr/>
    </dgm:pt>
    <dgm:pt modelId="{701C5A9A-1CA9-4879-804B-DBADCD3BF238}" type="pres">
      <dgm:prSet presAssocID="{FFBB5903-3FF5-4291-B4C4-81B3970AA00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AE1D78D4-775D-4141-B3B4-3D833A4D1C0E}" type="pres">
      <dgm:prSet presAssocID="{FFBB5903-3FF5-4291-B4C4-81B3970AA00E}" presName="spaceRect" presStyleCnt="0"/>
      <dgm:spPr/>
    </dgm:pt>
    <dgm:pt modelId="{DFB4EDF1-B39F-46D7-8ACB-14FFB13670F5}" type="pres">
      <dgm:prSet presAssocID="{FFBB5903-3FF5-4291-B4C4-81B3970AA00E}" presName="textRect" presStyleLbl="revTx" presStyleIdx="2" presStyleCnt="4">
        <dgm:presLayoutVars>
          <dgm:chMax val="1"/>
          <dgm:chPref val="1"/>
        </dgm:presLayoutVars>
      </dgm:prSet>
      <dgm:spPr/>
    </dgm:pt>
    <dgm:pt modelId="{48CAC82F-9EBC-4B21-903B-370F76980DA1}" type="pres">
      <dgm:prSet presAssocID="{4CFD1916-A700-46A0-A5CE-0AC1F7CF55F8}" presName="sibTrans" presStyleCnt="0"/>
      <dgm:spPr/>
    </dgm:pt>
    <dgm:pt modelId="{091A9BAD-7CC9-4893-9121-26ECC81898C6}" type="pres">
      <dgm:prSet presAssocID="{B73082F8-8C3F-4649-9581-54A0854EBEF8}" presName="compNode" presStyleCnt="0"/>
      <dgm:spPr/>
    </dgm:pt>
    <dgm:pt modelId="{8E3B5C5C-4D6D-4525-A55C-58E27762BF84}" type="pres">
      <dgm:prSet presAssocID="{B73082F8-8C3F-4649-9581-54A0854EBEF8}" presName="iconBgRect" presStyleLbl="bgShp" presStyleIdx="3" presStyleCnt="4"/>
      <dgm:spPr/>
    </dgm:pt>
    <dgm:pt modelId="{1BA42705-A8F6-44DC-A813-A505DF1A61F3}" type="pres">
      <dgm:prSet presAssocID="{B73082F8-8C3F-4649-9581-54A0854EBEF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il"/>
        </a:ext>
      </dgm:extLst>
    </dgm:pt>
    <dgm:pt modelId="{DC6F2682-0776-4F13-A07D-303AA705A0E2}" type="pres">
      <dgm:prSet presAssocID="{B73082F8-8C3F-4649-9581-54A0854EBEF8}" presName="spaceRect" presStyleCnt="0"/>
      <dgm:spPr/>
    </dgm:pt>
    <dgm:pt modelId="{65D3FF12-0379-406C-A519-425EDC867793}" type="pres">
      <dgm:prSet presAssocID="{B73082F8-8C3F-4649-9581-54A0854EBEF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A83440A-B4D5-4666-B7BA-9BEB269C4014}" type="presOf" srcId="{B73082F8-8C3F-4649-9581-54A0854EBEF8}" destId="{65D3FF12-0379-406C-A519-425EDC867793}" srcOrd="0" destOrd="0" presId="urn:microsoft.com/office/officeart/2018/5/layout/IconCircleLabelList"/>
    <dgm:cxn modelId="{5A7D3B10-3505-4687-BE36-839A4577D29D}" type="presOf" srcId="{490C47D3-D01F-4351-9163-72F30E7CC378}" destId="{11CAF7CD-1526-41D1-A9F5-B4778BC216A2}" srcOrd="0" destOrd="0" presId="urn:microsoft.com/office/officeart/2018/5/layout/IconCircleLabelList"/>
    <dgm:cxn modelId="{1C2BC36D-9A64-48CE-8B22-6A93B2D79A0D}" srcId="{490C47D3-D01F-4351-9163-72F30E7CC378}" destId="{662D1B93-9728-4678-A95B-13F708A636C4}" srcOrd="1" destOrd="0" parTransId="{C0D3AF79-8F08-40B3-A2B5-B389091038B2}" sibTransId="{CEC0412E-A9F4-46E7-AA73-F0120505609C}"/>
    <dgm:cxn modelId="{D2A09A72-4B9B-4F60-92F2-3E09A5853442}" srcId="{490C47D3-D01F-4351-9163-72F30E7CC378}" destId="{65124004-7AF7-426D-90F5-52A43310952D}" srcOrd="0" destOrd="0" parTransId="{49EF98E6-CB81-4D2B-B4F8-65ED45F20881}" sibTransId="{E0B8AADC-BED4-4139-99F5-A29E495A533F}"/>
    <dgm:cxn modelId="{B4895C77-7608-4AD3-BE9A-72F10139823C}" type="presOf" srcId="{65124004-7AF7-426D-90F5-52A43310952D}" destId="{BAFA7FE2-2171-4875-A66B-1864396B614C}" srcOrd="0" destOrd="0" presId="urn:microsoft.com/office/officeart/2018/5/layout/IconCircleLabelList"/>
    <dgm:cxn modelId="{66BB3DBF-3395-41E4-B0D4-826511E29338}" type="presOf" srcId="{FFBB5903-3FF5-4291-B4C4-81B3970AA00E}" destId="{DFB4EDF1-B39F-46D7-8ACB-14FFB13670F5}" srcOrd="0" destOrd="0" presId="urn:microsoft.com/office/officeart/2018/5/layout/IconCircleLabelList"/>
    <dgm:cxn modelId="{6E41AFD5-45E7-4202-B19B-35C99A995C98}" type="presOf" srcId="{662D1B93-9728-4678-A95B-13F708A636C4}" destId="{194F6B67-A9C4-4062-BB2D-39D0CD277A9E}" srcOrd="0" destOrd="0" presId="urn:microsoft.com/office/officeart/2018/5/layout/IconCircleLabelList"/>
    <dgm:cxn modelId="{9D6797EB-1440-4175-A11E-658996E6398B}" srcId="{490C47D3-D01F-4351-9163-72F30E7CC378}" destId="{B73082F8-8C3F-4649-9581-54A0854EBEF8}" srcOrd="3" destOrd="0" parTransId="{4A684C85-0C7D-4D09-8196-532B7D58BF58}" sibTransId="{E81DAE7A-2455-46D9-AC91-48EB06D9EE2B}"/>
    <dgm:cxn modelId="{254D08F3-34CB-425E-9B5A-7CF89DDD3A7D}" srcId="{490C47D3-D01F-4351-9163-72F30E7CC378}" destId="{FFBB5903-3FF5-4291-B4C4-81B3970AA00E}" srcOrd="2" destOrd="0" parTransId="{33463866-97B4-4478-932B-5FDD15123163}" sibTransId="{4CFD1916-A700-46A0-A5CE-0AC1F7CF55F8}"/>
    <dgm:cxn modelId="{9A958006-B851-4517-93E9-FCA607FA9357}" type="presParOf" srcId="{11CAF7CD-1526-41D1-A9F5-B4778BC216A2}" destId="{45C8F7DE-CCD6-4EB4-9629-8BA5A2272713}" srcOrd="0" destOrd="0" presId="urn:microsoft.com/office/officeart/2018/5/layout/IconCircleLabelList"/>
    <dgm:cxn modelId="{E650CA62-0685-49CC-BA72-15DD01124A6A}" type="presParOf" srcId="{45C8F7DE-CCD6-4EB4-9629-8BA5A2272713}" destId="{5BF1C8D0-515E-4A69-BC43-2644CD433C7F}" srcOrd="0" destOrd="0" presId="urn:microsoft.com/office/officeart/2018/5/layout/IconCircleLabelList"/>
    <dgm:cxn modelId="{C40CABF5-4707-41F6-8E59-44352722D8D7}" type="presParOf" srcId="{45C8F7DE-CCD6-4EB4-9629-8BA5A2272713}" destId="{75C2123C-0C1F-4E7E-84A3-7C7D813F5F7D}" srcOrd="1" destOrd="0" presId="urn:microsoft.com/office/officeart/2018/5/layout/IconCircleLabelList"/>
    <dgm:cxn modelId="{3581EAFE-ECBB-453D-A861-BC2E7A75F1E0}" type="presParOf" srcId="{45C8F7DE-CCD6-4EB4-9629-8BA5A2272713}" destId="{B962F4AE-9D98-44CB-B79B-B16458D7754B}" srcOrd="2" destOrd="0" presId="urn:microsoft.com/office/officeart/2018/5/layout/IconCircleLabelList"/>
    <dgm:cxn modelId="{B9836B09-872F-4C9F-9A26-C7E1C4E3A7E1}" type="presParOf" srcId="{45C8F7DE-CCD6-4EB4-9629-8BA5A2272713}" destId="{BAFA7FE2-2171-4875-A66B-1864396B614C}" srcOrd="3" destOrd="0" presId="urn:microsoft.com/office/officeart/2018/5/layout/IconCircleLabelList"/>
    <dgm:cxn modelId="{A3E42DFA-DA76-4BBC-96BA-9F92B35894A4}" type="presParOf" srcId="{11CAF7CD-1526-41D1-A9F5-B4778BC216A2}" destId="{FA1F4294-772C-4C98-8898-CCA5252C4B6D}" srcOrd="1" destOrd="0" presId="urn:microsoft.com/office/officeart/2018/5/layout/IconCircleLabelList"/>
    <dgm:cxn modelId="{1D28B45E-F4C2-47CA-81A2-078DE31ED7B0}" type="presParOf" srcId="{11CAF7CD-1526-41D1-A9F5-B4778BC216A2}" destId="{60E1574B-CFC0-43B1-A38E-51425E47FFF6}" srcOrd="2" destOrd="0" presId="urn:microsoft.com/office/officeart/2018/5/layout/IconCircleLabelList"/>
    <dgm:cxn modelId="{A5298C66-58C7-4D6D-B547-AEAF6348B1C4}" type="presParOf" srcId="{60E1574B-CFC0-43B1-A38E-51425E47FFF6}" destId="{E357B18F-8F11-4DEF-93BC-36B8D330B117}" srcOrd="0" destOrd="0" presId="urn:microsoft.com/office/officeart/2018/5/layout/IconCircleLabelList"/>
    <dgm:cxn modelId="{C8CD3E73-67E9-490C-8C4A-CE3CC6C41900}" type="presParOf" srcId="{60E1574B-CFC0-43B1-A38E-51425E47FFF6}" destId="{CB4FA435-1016-4974-8ADB-BFBDE276730C}" srcOrd="1" destOrd="0" presId="urn:microsoft.com/office/officeart/2018/5/layout/IconCircleLabelList"/>
    <dgm:cxn modelId="{74626EBD-6DBA-4D2B-9C13-1FD6EB82CCB4}" type="presParOf" srcId="{60E1574B-CFC0-43B1-A38E-51425E47FFF6}" destId="{9F65D1B7-E591-4F3A-A262-F4A6154EC905}" srcOrd="2" destOrd="0" presId="urn:microsoft.com/office/officeart/2018/5/layout/IconCircleLabelList"/>
    <dgm:cxn modelId="{C1A73A96-673C-4457-9FEA-1A296B693490}" type="presParOf" srcId="{60E1574B-CFC0-43B1-A38E-51425E47FFF6}" destId="{194F6B67-A9C4-4062-BB2D-39D0CD277A9E}" srcOrd="3" destOrd="0" presId="urn:microsoft.com/office/officeart/2018/5/layout/IconCircleLabelList"/>
    <dgm:cxn modelId="{55249DE8-BA51-4204-A5B6-DA9458696D2B}" type="presParOf" srcId="{11CAF7CD-1526-41D1-A9F5-B4778BC216A2}" destId="{974C926D-A477-466F-9A32-2BDB7BD4F65C}" srcOrd="3" destOrd="0" presId="urn:microsoft.com/office/officeart/2018/5/layout/IconCircleLabelList"/>
    <dgm:cxn modelId="{8509942C-2605-4E83-86B3-1F0B896ED075}" type="presParOf" srcId="{11CAF7CD-1526-41D1-A9F5-B4778BC216A2}" destId="{CD0C0214-CA8F-4964-A2E1-981C4AB33C28}" srcOrd="4" destOrd="0" presId="urn:microsoft.com/office/officeart/2018/5/layout/IconCircleLabelList"/>
    <dgm:cxn modelId="{2E04084E-D88A-4759-990D-78B0EB776FF4}" type="presParOf" srcId="{CD0C0214-CA8F-4964-A2E1-981C4AB33C28}" destId="{5C317119-B40F-496A-AFB0-390433849089}" srcOrd="0" destOrd="0" presId="urn:microsoft.com/office/officeart/2018/5/layout/IconCircleLabelList"/>
    <dgm:cxn modelId="{44AF5924-50B9-4948-8CAD-4247005B3B4B}" type="presParOf" srcId="{CD0C0214-CA8F-4964-A2E1-981C4AB33C28}" destId="{701C5A9A-1CA9-4879-804B-DBADCD3BF238}" srcOrd="1" destOrd="0" presId="urn:microsoft.com/office/officeart/2018/5/layout/IconCircleLabelList"/>
    <dgm:cxn modelId="{F8DA8570-F5EB-48F0-9451-0025F2FE83BC}" type="presParOf" srcId="{CD0C0214-CA8F-4964-A2E1-981C4AB33C28}" destId="{AE1D78D4-775D-4141-B3B4-3D833A4D1C0E}" srcOrd="2" destOrd="0" presId="urn:microsoft.com/office/officeart/2018/5/layout/IconCircleLabelList"/>
    <dgm:cxn modelId="{EE51DFAB-07D1-49B4-9A3A-B21223F5AFEC}" type="presParOf" srcId="{CD0C0214-CA8F-4964-A2E1-981C4AB33C28}" destId="{DFB4EDF1-B39F-46D7-8ACB-14FFB13670F5}" srcOrd="3" destOrd="0" presId="urn:microsoft.com/office/officeart/2018/5/layout/IconCircleLabelList"/>
    <dgm:cxn modelId="{5BE6BEDF-A10E-4CFE-AED3-499944494FEB}" type="presParOf" srcId="{11CAF7CD-1526-41D1-A9F5-B4778BC216A2}" destId="{48CAC82F-9EBC-4B21-903B-370F76980DA1}" srcOrd="5" destOrd="0" presId="urn:microsoft.com/office/officeart/2018/5/layout/IconCircleLabelList"/>
    <dgm:cxn modelId="{8FC76906-2CEF-4C32-948F-56C7E069DF33}" type="presParOf" srcId="{11CAF7CD-1526-41D1-A9F5-B4778BC216A2}" destId="{091A9BAD-7CC9-4893-9121-26ECC81898C6}" srcOrd="6" destOrd="0" presId="urn:microsoft.com/office/officeart/2018/5/layout/IconCircleLabelList"/>
    <dgm:cxn modelId="{B3F531ED-9AF2-4DC3-B539-FF61CB7570E0}" type="presParOf" srcId="{091A9BAD-7CC9-4893-9121-26ECC81898C6}" destId="{8E3B5C5C-4D6D-4525-A55C-58E27762BF84}" srcOrd="0" destOrd="0" presId="urn:microsoft.com/office/officeart/2018/5/layout/IconCircleLabelList"/>
    <dgm:cxn modelId="{E70E62F5-1ED6-4DA6-B29C-86F2511F31C3}" type="presParOf" srcId="{091A9BAD-7CC9-4893-9121-26ECC81898C6}" destId="{1BA42705-A8F6-44DC-A813-A505DF1A61F3}" srcOrd="1" destOrd="0" presId="urn:microsoft.com/office/officeart/2018/5/layout/IconCircleLabelList"/>
    <dgm:cxn modelId="{E922E7B6-144D-4CB0-A3EE-77AB150300FB}" type="presParOf" srcId="{091A9BAD-7CC9-4893-9121-26ECC81898C6}" destId="{DC6F2682-0776-4F13-A07D-303AA705A0E2}" srcOrd="2" destOrd="0" presId="urn:microsoft.com/office/officeart/2018/5/layout/IconCircleLabelList"/>
    <dgm:cxn modelId="{71EB375E-5292-44E0-AFB1-88D059369030}" type="presParOf" srcId="{091A9BAD-7CC9-4893-9121-26ECC81898C6}" destId="{65D3FF12-0379-406C-A519-425EDC86779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87F7B-31DE-468F-A8CA-9E89CCA76B93}">
      <dsp:nvSpPr>
        <dsp:cNvPr id="0" name=""/>
        <dsp:cNvSpPr/>
      </dsp:nvSpPr>
      <dsp:spPr>
        <a:xfrm>
          <a:off x="0" y="0"/>
          <a:ext cx="637776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D4383A-E9BD-4750-891D-A6F5698F3E07}">
      <dsp:nvSpPr>
        <dsp:cNvPr id="0" name=""/>
        <dsp:cNvSpPr/>
      </dsp:nvSpPr>
      <dsp:spPr>
        <a:xfrm>
          <a:off x="0" y="0"/>
          <a:ext cx="6377769" cy="1232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200" kern="1200" dirty="0">
              <a:solidFill>
                <a:schemeClr val="bg1"/>
              </a:solidFill>
            </a:rPr>
            <a:t>Uitvoering</a:t>
          </a:r>
          <a:endParaRPr lang="en-US" sz="5200" kern="1200" dirty="0">
            <a:solidFill>
              <a:schemeClr val="bg1"/>
            </a:solidFill>
          </a:endParaRPr>
        </a:p>
      </dsp:txBody>
      <dsp:txXfrm>
        <a:off x="0" y="0"/>
        <a:ext cx="6377769" cy="1232561"/>
      </dsp:txXfrm>
    </dsp:sp>
    <dsp:sp modelId="{0D2046FC-7E91-4765-82DE-9A69E14E128D}">
      <dsp:nvSpPr>
        <dsp:cNvPr id="0" name=""/>
        <dsp:cNvSpPr/>
      </dsp:nvSpPr>
      <dsp:spPr>
        <a:xfrm>
          <a:off x="0" y="1232561"/>
          <a:ext cx="637776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E5AC78-0479-4DD8-99C3-FDC8FDA9F7FC}">
      <dsp:nvSpPr>
        <dsp:cNvPr id="0" name=""/>
        <dsp:cNvSpPr/>
      </dsp:nvSpPr>
      <dsp:spPr>
        <a:xfrm>
          <a:off x="0" y="1232561"/>
          <a:ext cx="6377769" cy="1232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200" kern="1200" dirty="0">
              <a:solidFill>
                <a:schemeClr val="bg1"/>
              </a:solidFill>
            </a:rPr>
            <a:t>Dag van de Duitse taal</a:t>
          </a:r>
          <a:endParaRPr lang="en-US" sz="5200" kern="1200" dirty="0">
            <a:solidFill>
              <a:schemeClr val="bg1"/>
            </a:solidFill>
          </a:endParaRPr>
        </a:p>
      </dsp:txBody>
      <dsp:txXfrm>
        <a:off x="0" y="1232561"/>
        <a:ext cx="6377769" cy="1232561"/>
      </dsp:txXfrm>
    </dsp:sp>
    <dsp:sp modelId="{BDD08832-2127-49FB-9581-C789F1FC011B}">
      <dsp:nvSpPr>
        <dsp:cNvPr id="0" name=""/>
        <dsp:cNvSpPr/>
      </dsp:nvSpPr>
      <dsp:spPr>
        <a:xfrm>
          <a:off x="0" y="2465122"/>
          <a:ext cx="637776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3871EC-FA88-4382-81A8-E02E5283A2F3}">
      <dsp:nvSpPr>
        <dsp:cNvPr id="0" name=""/>
        <dsp:cNvSpPr/>
      </dsp:nvSpPr>
      <dsp:spPr>
        <a:xfrm>
          <a:off x="0" y="2465122"/>
          <a:ext cx="6377769" cy="1232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200" kern="1200" dirty="0">
              <a:solidFill>
                <a:schemeClr val="bg1"/>
              </a:solidFill>
            </a:rPr>
            <a:t>Activiteiten</a:t>
          </a:r>
          <a:endParaRPr lang="en-US" sz="5200" kern="1200" dirty="0">
            <a:solidFill>
              <a:schemeClr val="bg1"/>
            </a:solidFill>
          </a:endParaRPr>
        </a:p>
      </dsp:txBody>
      <dsp:txXfrm>
        <a:off x="0" y="2465122"/>
        <a:ext cx="6377769" cy="1232561"/>
      </dsp:txXfrm>
    </dsp:sp>
    <dsp:sp modelId="{D26D6932-9FFB-4FDE-8623-00B91ADB28D4}">
      <dsp:nvSpPr>
        <dsp:cNvPr id="0" name=""/>
        <dsp:cNvSpPr/>
      </dsp:nvSpPr>
      <dsp:spPr>
        <a:xfrm>
          <a:off x="0" y="3697684"/>
          <a:ext cx="637776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1FD594-CA9E-4AF1-BE76-A3F6943165E8}">
      <dsp:nvSpPr>
        <dsp:cNvPr id="0" name=""/>
        <dsp:cNvSpPr/>
      </dsp:nvSpPr>
      <dsp:spPr>
        <a:xfrm>
          <a:off x="0" y="3697684"/>
          <a:ext cx="6377769" cy="1232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200" kern="1200" dirty="0">
              <a:solidFill>
                <a:schemeClr val="bg1"/>
              </a:solidFill>
            </a:rPr>
            <a:t>Prijzen </a:t>
          </a:r>
          <a:endParaRPr lang="en-US" sz="5200" kern="1200" dirty="0">
            <a:solidFill>
              <a:schemeClr val="bg1"/>
            </a:solidFill>
          </a:endParaRPr>
        </a:p>
      </dsp:txBody>
      <dsp:txXfrm>
        <a:off x="0" y="3697684"/>
        <a:ext cx="6377769" cy="12325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1C8D0-515E-4A69-BC43-2644CD433C7F}">
      <dsp:nvSpPr>
        <dsp:cNvPr id="0" name=""/>
        <dsp:cNvSpPr/>
      </dsp:nvSpPr>
      <dsp:spPr>
        <a:xfrm>
          <a:off x="562927" y="536506"/>
          <a:ext cx="1445998" cy="14459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C2123C-0C1F-4E7E-84A3-7C7D813F5F7D}">
      <dsp:nvSpPr>
        <dsp:cNvPr id="0" name=""/>
        <dsp:cNvSpPr/>
      </dsp:nvSpPr>
      <dsp:spPr>
        <a:xfrm>
          <a:off x="871091" y="844670"/>
          <a:ext cx="829671" cy="8296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A7FE2-2171-4875-A66B-1864396B614C}">
      <dsp:nvSpPr>
        <dsp:cNvPr id="0" name=""/>
        <dsp:cNvSpPr/>
      </dsp:nvSpPr>
      <dsp:spPr>
        <a:xfrm>
          <a:off x="100682" y="24328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300" b="0" i="0" kern="1200" dirty="0"/>
            <a:t>Voetbal- wedstrijd</a:t>
          </a:r>
          <a:r>
            <a:rPr lang="en-US" sz="2300" b="0" i="0" kern="1200" dirty="0"/>
            <a:t>​</a:t>
          </a:r>
          <a:endParaRPr lang="en-US" sz="2300" kern="1200" dirty="0"/>
        </a:p>
      </dsp:txBody>
      <dsp:txXfrm>
        <a:off x="100682" y="2432898"/>
        <a:ext cx="2370489" cy="720000"/>
      </dsp:txXfrm>
    </dsp:sp>
    <dsp:sp modelId="{E357B18F-8F11-4DEF-93BC-36B8D330B117}">
      <dsp:nvSpPr>
        <dsp:cNvPr id="0" name=""/>
        <dsp:cNvSpPr/>
      </dsp:nvSpPr>
      <dsp:spPr>
        <a:xfrm>
          <a:off x="3348252" y="536506"/>
          <a:ext cx="1445998" cy="144599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FA435-1016-4974-8ADB-BFBDE276730C}">
      <dsp:nvSpPr>
        <dsp:cNvPr id="0" name=""/>
        <dsp:cNvSpPr/>
      </dsp:nvSpPr>
      <dsp:spPr>
        <a:xfrm>
          <a:off x="3656416" y="844670"/>
          <a:ext cx="829671" cy="8296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F6B67-A9C4-4062-BB2D-39D0CD277A9E}">
      <dsp:nvSpPr>
        <dsp:cNvPr id="0" name=""/>
        <dsp:cNvSpPr/>
      </dsp:nvSpPr>
      <dsp:spPr>
        <a:xfrm>
          <a:off x="2886007" y="24328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300" b="0" i="0" kern="1200"/>
            <a:t>Game-toernooi</a:t>
          </a:r>
          <a:r>
            <a:rPr lang="en-US" sz="2300" b="0" i="0" kern="1200"/>
            <a:t>​</a:t>
          </a:r>
          <a:endParaRPr lang="en-US" sz="2300" kern="1200"/>
        </a:p>
      </dsp:txBody>
      <dsp:txXfrm>
        <a:off x="2886007" y="2432898"/>
        <a:ext cx="2370489" cy="720000"/>
      </dsp:txXfrm>
    </dsp:sp>
    <dsp:sp modelId="{5C317119-B40F-496A-AFB0-390433849089}">
      <dsp:nvSpPr>
        <dsp:cNvPr id="0" name=""/>
        <dsp:cNvSpPr/>
      </dsp:nvSpPr>
      <dsp:spPr>
        <a:xfrm>
          <a:off x="6133577" y="536506"/>
          <a:ext cx="1445998" cy="144599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C5A9A-1CA9-4879-804B-DBADCD3BF238}">
      <dsp:nvSpPr>
        <dsp:cNvPr id="0" name=""/>
        <dsp:cNvSpPr/>
      </dsp:nvSpPr>
      <dsp:spPr>
        <a:xfrm>
          <a:off x="6441741" y="844670"/>
          <a:ext cx="829671" cy="8296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4EDF1-B39F-46D7-8ACB-14FFB13670F5}">
      <dsp:nvSpPr>
        <dsp:cNvPr id="0" name=""/>
        <dsp:cNvSpPr/>
      </dsp:nvSpPr>
      <dsp:spPr>
        <a:xfrm>
          <a:off x="5671332" y="24328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b="0" i="0" kern="1200" dirty="0" err="1"/>
            <a:t>leuk</a:t>
          </a:r>
          <a:r>
            <a:rPr lang="en-US" sz="2300" b="0" i="0" kern="1200" dirty="0"/>
            <a:t>​</a:t>
          </a:r>
          <a:endParaRPr lang="en-US" sz="2300" kern="1200" dirty="0"/>
        </a:p>
      </dsp:txBody>
      <dsp:txXfrm>
        <a:off x="5671332" y="2432898"/>
        <a:ext cx="2370489" cy="720000"/>
      </dsp:txXfrm>
    </dsp:sp>
    <dsp:sp modelId="{8E3B5C5C-4D6D-4525-A55C-58E27762BF84}">
      <dsp:nvSpPr>
        <dsp:cNvPr id="0" name=""/>
        <dsp:cNvSpPr/>
      </dsp:nvSpPr>
      <dsp:spPr>
        <a:xfrm>
          <a:off x="8918902" y="536506"/>
          <a:ext cx="1445998" cy="144599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42705-A8F6-44DC-A813-A505DF1A61F3}">
      <dsp:nvSpPr>
        <dsp:cNvPr id="0" name=""/>
        <dsp:cNvSpPr/>
      </dsp:nvSpPr>
      <dsp:spPr>
        <a:xfrm>
          <a:off x="9227066" y="844670"/>
          <a:ext cx="829671" cy="8296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3FF12-0379-406C-A519-425EDC867793}">
      <dsp:nvSpPr>
        <dsp:cNvPr id="0" name=""/>
        <dsp:cNvSpPr/>
      </dsp:nvSpPr>
      <dsp:spPr>
        <a:xfrm>
          <a:off x="8456657" y="24328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Een Duitse sfeer </a:t>
          </a:r>
        </a:p>
      </dsp:txBody>
      <dsp:txXfrm>
        <a:off x="8456657" y="2432898"/>
        <a:ext cx="2370489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8DE3BC-0A20-486B-975F-B7442BF92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241A38B-1DC5-4CF0-A11C-E285F86A8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24FC33-0879-465E-B1D8-592431F5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B522-F1AD-4155-BD1B-6301642F3654}" type="datetimeFigureOut">
              <a:rPr lang="nl-NL" smtClean="0"/>
              <a:t>10-01-22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EBE6FD-4EBE-4642-98FC-EF3CAA176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4410D9-4207-4F3C-ABD2-1CC1929BD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48E3-C2DD-490B-8435-E670AC24CE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493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633755-DC74-4B34-8629-C5C84BFCD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0C3D813-BA15-4E0E-A29A-59F984949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C0FD86-E6F1-402C-9180-788544810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B522-F1AD-4155-BD1B-6301642F3654}" type="datetimeFigureOut">
              <a:rPr lang="nl-NL" smtClean="0"/>
              <a:t>10-01-22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6216F1-7B71-4F04-AF32-FD540FCDB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7589ED-5570-40D3-BDBD-67CE1FD45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48E3-C2DD-490B-8435-E670AC24CE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051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0286CE9-CACA-4B2A-8ABA-CD1D6F46FB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347C403-65B9-4840-903C-E05ADCF11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08C013-C73B-4FA8-847F-679D0B9D3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B522-F1AD-4155-BD1B-6301642F3654}" type="datetimeFigureOut">
              <a:rPr lang="nl-NL" smtClean="0"/>
              <a:t>10-01-22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E85391-CAB4-4B1B-B421-C70FE8C87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ED8F12-212E-4E35-9113-5E83D57D6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48E3-C2DD-490B-8435-E670AC24CE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139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E2F1C-B71C-44A8-8801-F901409E3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D6225F-A9BC-4D15-82C3-38477A31D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E9DF60-2A16-4BD4-8170-3D825FA1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B522-F1AD-4155-BD1B-6301642F3654}" type="datetimeFigureOut">
              <a:rPr lang="nl-NL" smtClean="0"/>
              <a:t>10-01-22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8DD3BB-3AD6-4521-9126-805CD8FC7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3240C1-BEC1-4117-85BC-05FF440D1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48E3-C2DD-490B-8435-E670AC24CE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728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101F5C-325E-423F-9EDF-4C3DE7E8E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CD949E-8CE6-468B-B107-502F41CFC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DA7176-0455-4F9A-9E30-40E0DC21E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B522-F1AD-4155-BD1B-6301642F3654}" type="datetimeFigureOut">
              <a:rPr lang="nl-NL" smtClean="0"/>
              <a:t>10-01-22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6ABAFB-1668-4EBA-B253-C83CAC33B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2F7832-2D9B-4926-8F75-047CA559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48E3-C2DD-490B-8435-E670AC24CE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819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C68DC5-577E-49A8-9F08-E9FCE1CFD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FE98DA-0614-4D94-87EF-C702A097CD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AB6E000-D488-46DC-ABA0-EC6DDF0A7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89518A9-1260-4FC1-ABCC-05F669CC1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B522-F1AD-4155-BD1B-6301642F3654}" type="datetimeFigureOut">
              <a:rPr lang="nl-NL" smtClean="0"/>
              <a:t>10-01-22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909C877-EB94-47BC-9DA2-F20B62308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FFA4E07-E166-4A15-8A63-04C17FFE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48E3-C2DD-490B-8435-E670AC24CE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46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CD6430-379C-4920-8E40-930C0C968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B43F3D4-CB81-4BE0-BF53-934D3EEE5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8959D5-EFD9-4E55-939D-038E6E49C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60EB3E7-319F-4312-B29D-524A59B65B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7EFDE07-523A-4D75-90E3-9E8715777B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9C8483D-9C06-4FFB-859F-F42DA0E06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B522-F1AD-4155-BD1B-6301642F3654}" type="datetimeFigureOut">
              <a:rPr lang="nl-NL" smtClean="0"/>
              <a:t>10-01-22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46EA8F3-60C6-4E4A-9D73-2BFA595A9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BE7A50D-F6AF-4DD2-BB61-112555BDD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48E3-C2DD-490B-8435-E670AC24CE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020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EE6DD4-9171-4B34-BDF0-2AC37A2B5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0315451-9390-48CD-926A-2FC9C364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B522-F1AD-4155-BD1B-6301642F3654}" type="datetimeFigureOut">
              <a:rPr lang="nl-NL" smtClean="0"/>
              <a:t>10-01-22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03B98C2-4A2F-477B-9ABA-BA9B3870E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D476A67-4E16-47E0-92A0-264E89E61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48E3-C2DD-490B-8435-E670AC24CE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96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41B82D5-DC0A-46ED-8469-ADE031847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B522-F1AD-4155-BD1B-6301642F3654}" type="datetimeFigureOut">
              <a:rPr lang="nl-NL" smtClean="0"/>
              <a:t>10-01-22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8499ABA-DE00-47B6-80B2-FC1ABA2F0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D19AA8E-7BF9-4C33-B6B4-0AE7B4F1F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48E3-C2DD-490B-8435-E670AC24CE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2225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A8F9FB-385D-4EF6-9F6D-0FFB2E230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6FC767-14C7-4BF1-AE8E-C2E6E80DB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43915B9-E208-449B-A694-B6E16D472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A948856-666C-4BB8-91D2-6EA0CF5BF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B522-F1AD-4155-BD1B-6301642F3654}" type="datetimeFigureOut">
              <a:rPr lang="nl-NL" smtClean="0"/>
              <a:t>10-01-22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18B5E0-D408-40E8-9EDE-E0C7F9222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D1296AA-7C0B-4590-B7A0-F7751BDEA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48E3-C2DD-490B-8435-E670AC24CE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13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0C3119-9327-4683-8F36-5A1949090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4319AC3-96F0-4407-A517-96013C030C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B739E8A-5FEB-41D2-9277-50FE0F27F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13EB172-7417-4900-A40D-13A10F72A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B522-F1AD-4155-BD1B-6301642F3654}" type="datetimeFigureOut">
              <a:rPr lang="nl-NL" smtClean="0"/>
              <a:t>10-01-22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4CF081-19D1-47EC-B435-442D87C8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B9C5ECB-426E-4B04-BF89-03949A28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48E3-C2DD-490B-8435-E670AC24CE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22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9E9C6B2-6905-4000-A3F2-3C21FE943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F3CFAC-1ED2-456B-8CAC-CC63612B3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13F8659-891C-4085-88F7-DC01E6F4DB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AB522-F1AD-4155-BD1B-6301642F3654}" type="datetimeFigureOut">
              <a:rPr lang="nl-NL" smtClean="0"/>
              <a:t>10-01-22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6F0B9A-2606-40BE-93BE-35D1495AC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92E937-DFAA-4018-BE4D-BABAE3C334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B48E3-C2DD-490B-8435-E670AC24CE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977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lag-germany-flag-german-flag-1060305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pxhere.com/nl/photo/1350195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image" Target="../media/image19.jpg"/><Relationship Id="rId4" Type="http://schemas.openxmlformats.org/officeDocument/2006/relationships/hyperlink" Target="http://www.scorpiogenius.com/2011/04/bleed-blue-india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vlag&#10;&#10;Automatisch gegenereerde beschrijving">
            <a:extLst>
              <a:ext uri="{FF2B5EF4-FFF2-40B4-BE49-F238E27FC236}">
                <a16:creationId xmlns:a16="http://schemas.microsoft.com/office/drawing/2014/main" id="{F3EEE9A2-3E8C-4484-8255-2D92A89B0D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771B7CB-6796-49B0-B84A-9FBF548F3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nl-NL" dirty="0" err="1">
                <a:solidFill>
                  <a:srgbClr val="FFFFFF"/>
                </a:solidFill>
              </a:rPr>
              <a:t>Deutsch</a:t>
            </a:r>
            <a:r>
              <a:rPr lang="nl-NL" dirty="0">
                <a:solidFill>
                  <a:srgbClr val="FFFFFF"/>
                </a:solidFill>
              </a:rPr>
              <a:t> macht </a:t>
            </a:r>
            <a:r>
              <a:rPr lang="nl-NL" dirty="0" err="1">
                <a:solidFill>
                  <a:srgbClr val="FFFFFF"/>
                </a:solidFill>
              </a:rPr>
              <a:t>Spaß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BE4F748-47F9-40B1-BCC8-EF2417CF3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Van: Hajar, Younes, Zakaria en Robel</a:t>
            </a:r>
          </a:p>
        </p:txBody>
      </p:sp>
    </p:spTree>
    <p:extLst>
      <p:ext uri="{BB962C8B-B14F-4D97-AF65-F5344CB8AC3E}">
        <p14:creationId xmlns:p14="http://schemas.microsoft.com/office/powerpoint/2010/main" val="2467473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!!BGRectangle">
            <a:extLst>
              <a:ext uri="{FF2B5EF4-FFF2-40B4-BE49-F238E27FC236}">
                <a16:creationId xmlns:a16="http://schemas.microsoft.com/office/drawing/2014/main" id="{25E8815A-9407-4234-B08F-A1E49DCD7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Afbeelding 5" descr="Afbeelding met onderbroek&#10;&#10;Automatisch gegenereerde beschrijving">
            <a:extLst>
              <a:ext uri="{FF2B5EF4-FFF2-40B4-BE49-F238E27FC236}">
                <a16:creationId xmlns:a16="http://schemas.microsoft.com/office/drawing/2014/main" id="{C1C9CE8D-387D-4510-ADC5-4505383BEA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8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9DCBCB-6167-47E8-A642-C9038A7D3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nl-NL" dirty="0">
                <a:solidFill>
                  <a:schemeClr val="bg1"/>
                </a:solidFill>
              </a:rPr>
              <a:t>Inleiding</a:t>
            </a:r>
          </a:p>
        </p:txBody>
      </p:sp>
      <p:sp>
        <p:nvSpPr>
          <p:cNvPr id="20" name="!!Line">
            <a:extLst>
              <a:ext uri="{FF2B5EF4-FFF2-40B4-BE49-F238E27FC236}">
                <a16:creationId xmlns:a16="http://schemas.microsoft.com/office/drawing/2014/main" id="{C9C56819-FD02-4626-ABF5-85C7463C9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580" y="2057400"/>
            <a:ext cx="27432" cy="27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E77AFF3-34BA-4CE7-90D5-A710C154B0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884721"/>
              </p:ext>
            </p:extLst>
          </p:nvPr>
        </p:nvGraphicFramePr>
        <p:xfrm>
          <a:off x="4976031" y="963877"/>
          <a:ext cx="6377769" cy="4930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14007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95A856-AF89-4BF4-B48E-3C19074F2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>
            <a:normAutofit/>
          </a:bodyPr>
          <a:lstStyle/>
          <a:p>
            <a:r>
              <a:rPr lang="nl-NL"/>
              <a:t>Uitvoering</a:t>
            </a:r>
            <a:endParaRPr lang="nl-NL" dirty="0"/>
          </a:p>
        </p:txBody>
      </p:sp>
      <p:sp>
        <p:nvSpPr>
          <p:cNvPr id="27" name="Freeform: Shape 22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Afbeelding 7" descr="Afbeelding met gebouw, stadion&#10;&#10;Automatisch gegenereerde beschrijving">
            <a:extLst>
              <a:ext uri="{FF2B5EF4-FFF2-40B4-BE49-F238E27FC236}">
                <a16:creationId xmlns:a16="http://schemas.microsoft.com/office/drawing/2014/main" id="{06E1415F-7BE6-4603-997D-226546A9B4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4" r="17385" b="-1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9E2EDD-7333-44B9-9A6E-D3B0A133A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158" y="2279018"/>
            <a:ext cx="5259714" cy="3375920"/>
          </a:xfrm>
        </p:spPr>
        <p:txBody>
          <a:bodyPr anchor="t">
            <a:normAutofit/>
          </a:bodyPr>
          <a:lstStyle/>
          <a:p>
            <a:r>
              <a:rPr lang="nl-NL" sz="1800" dirty="0"/>
              <a:t>Twente voetbalstadion (FC Twente)</a:t>
            </a:r>
          </a:p>
          <a:p>
            <a:endParaRPr lang="nl-NL" sz="1800" dirty="0"/>
          </a:p>
          <a:p>
            <a:r>
              <a:rPr lang="nl-NL" sz="1800" dirty="0"/>
              <a:t>presentator</a:t>
            </a:r>
          </a:p>
          <a:p>
            <a:pPr marL="0" indent="0">
              <a:buNone/>
            </a:pPr>
            <a:endParaRPr lang="nl-NL" sz="1800" dirty="0"/>
          </a:p>
          <a:p>
            <a:r>
              <a:rPr lang="nl-NL" sz="1800" dirty="0"/>
              <a:t>lootjes</a:t>
            </a:r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881975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848338-F9D3-5D4D-AB85-C30BCEADC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nl-NL" sz="4000" b="0" i="0">
                <a:solidFill>
                  <a:srgbClr val="FFFFFF"/>
                </a:solidFill>
                <a:effectLst/>
                <a:latin typeface="Calibri Light" panose="020F0302020204030204" pitchFamily="34" charset="0"/>
              </a:rPr>
              <a:t>De dag van de Duitse taal</a:t>
            </a:r>
            <a:endParaRPr lang="nl-NL" sz="4000">
              <a:solidFill>
                <a:srgbClr val="FFFFFF"/>
              </a:solidFill>
            </a:endParaRPr>
          </a:p>
        </p:txBody>
      </p:sp>
      <p:graphicFrame>
        <p:nvGraphicFramePr>
          <p:cNvPr id="38" name="Tijdelijke aanduiding voor inhoud 2">
            <a:extLst>
              <a:ext uri="{FF2B5EF4-FFF2-40B4-BE49-F238E27FC236}">
                <a16:creationId xmlns:a16="http://schemas.microsoft.com/office/drawing/2014/main" id="{0E665676-8A71-436D-BF49-C0412BAD77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20880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4966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DE69A5-ECBD-4708-BCBC-10E545FE0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09" y="635069"/>
            <a:ext cx="4509236" cy="11391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Activiteiten 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AC54E2-B8B5-4CB9-99D1-CD1DFB56E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992" y="1941362"/>
            <a:ext cx="4492454" cy="24190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 err="1"/>
              <a:t>Hoefijzer</a:t>
            </a:r>
            <a:r>
              <a:rPr lang="en-US" sz="1800" dirty="0"/>
              <a:t> </a:t>
            </a:r>
            <a:r>
              <a:rPr lang="en-US" sz="1800" dirty="0" err="1"/>
              <a:t>gooien</a:t>
            </a:r>
            <a:endParaRPr lang="en-US" sz="1800" dirty="0"/>
          </a:p>
          <a:p>
            <a:r>
              <a:rPr lang="en-US" sz="1800" dirty="0" err="1"/>
              <a:t>Mechanische</a:t>
            </a:r>
            <a:r>
              <a:rPr lang="en-US" sz="1800" dirty="0"/>
              <a:t> </a:t>
            </a:r>
            <a:r>
              <a:rPr lang="en-US" sz="1800" dirty="0" err="1"/>
              <a:t>stier</a:t>
            </a:r>
            <a:endParaRPr lang="en-US" sz="1800" dirty="0"/>
          </a:p>
          <a:p>
            <a:r>
              <a:rPr lang="en-US" sz="1800" dirty="0" err="1"/>
              <a:t>Kraampjes</a:t>
            </a:r>
            <a:r>
              <a:rPr lang="en-US" sz="1800" dirty="0"/>
              <a:t> met </a:t>
            </a:r>
            <a:r>
              <a:rPr lang="en-US" sz="1800" dirty="0" err="1"/>
              <a:t>Duits</a:t>
            </a:r>
            <a:r>
              <a:rPr lang="en-US" sz="1800" dirty="0"/>
              <a:t> eten</a:t>
            </a:r>
          </a:p>
          <a:p>
            <a:r>
              <a:rPr lang="en-US" sz="1800" dirty="0" err="1"/>
              <a:t>Duitse</a:t>
            </a:r>
            <a:r>
              <a:rPr lang="en-US" sz="1800" dirty="0"/>
              <a:t> quiz met </a:t>
            </a:r>
            <a:r>
              <a:rPr lang="en-US" sz="1800" dirty="0" err="1"/>
              <a:t>prijs</a:t>
            </a:r>
            <a:endParaRPr lang="en-US" sz="1800" dirty="0"/>
          </a:p>
          <a:p>
            <a:r>
              <a:rPr lang="en-US" sz="1800" dirty="0" err="1"/>
              <a:t>Stormbaan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32" name="Oval 34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Afbeelding 14">
            <a:extLst>
              <a:ext uri="{FF2B5EF4-FFF2-40B4-BE49-F238E27FC236}">
                <a16:creationId xmlns:a16="http://schemas.microsoft.com/office/drawing/2014/main" id="{FFF27E3C-24A9-4E68-A8A7-3134CDF9CC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10" r="21435" b="-7"/>
          <a:stretch/>
        </p:blipFill>
        <p:spPr>
          <a:xfrm>
            <a:off x="571420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33" name="Freeform: Shape 36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8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Afbeelding 12">
            <a:extLst>
              <a:ext uri="{FF2B5EF4-FFF2-40B4-BE49-F238E27FC236}">
                <a16:creationId xmlns:a16="http://schemas.microsoft.com/office/drawing/2014/main" id="{6A760E36-4B8E-4800-8708-58D4D718EE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15" r="17281"/>
          <a:stretch/>
        </p:blipFill>
        <p:spPr>
          <a:xfrm>
            <a:off x="5886020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6" name="Afbeelding 6" descr="Afbeelding met gras, schaar, ringwerpen, neerleggen&#10;&#10;Automatisch gegenereerde beschrijving">
            <a:extLst>
              <a:ext uri="{FF2B5EF4-FFF2-40B4-BE49-F238E27FC236}">
                <a16:creationId xmlns:a16="http://schemas.microsoft.com/office/drawing/2014/main" id="{14E0D046-9662-4D94-BD73-23A25BBB23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54" r="4910" b="4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36" name="Freeform: Shape 40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5" descr="Afbeelding met gras, lucht, buiten, kleurrijk&#10;&#10;Automatisch gegenereerde beschrijving">
            <a:extLst>
              <a:ext uri="{FF2B5EF4-FFF2-40B4-BE49-F238E27FC236}">
                <a16:creationId xmlns:a16="http://schemas.microsoft.com/office/drawing/2014/main" id="{71C34732-792A-4152-9978-6F9D5759E7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t="20903" r="5" b="8607"/>
          <a:stretch/>
        </p:blipFill>
        <p:spPr>
          <a:xfrm>
            <a:off x="1818614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38" name="Freeform: Shape 42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7">
            <a:extLst>
              <a:ext uri="{FF2B5EF4-FFF2-40B4-BE49-F238E27FC236}">
                <a16:creationId xmlns:a16="http://schemas.microsoft.com/office/drawing/2014/main" id="{067A3DC1-C47C-4125-8401-15516DED59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587" r="13422" b="3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71976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D11C28-55C6-470D-A67B-219BC2F8D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641752"/>
            <a:ext cx="6140449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Prijzen</a:t>
            </a:r>
          </a:p>
        </p:txBody>
      </p:sp>
      <p:grpSp>
        <p:nvGrpSpPr>
          <p:cNvPr id="36" name="Group 39">
            <a:extLst>
              <a:ext uri="{FF2B5EF4-FFF2-40B4-BE49-F238E27FC236}">
                <a16:creationId xmlns:a16="http://schemas.microsoft.com/office/drawing/2014/main" id="{A18E8AF0-57F3-4E67-AB90-C8DAC713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D060FA9-04BB-4F42-A882-4448179566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37" name="Freeform: Shape 48">
                <a:extLst>
                  <a:ext uri="{FF2B5EF4-FFF2-40B4-BE49-F238E27FC236}">
                    <a16:creationId xmlns:a16="http://schemas.microsoft.com/office/drawing/2014/main" id="{2499CE50-F6DF-42D1-A1DF-2E014ABF39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9" name="Freeform: Shape 49">
                <a:extLst>
                  <a:ext uri="{FF2B5EF4-FFF2-40B4-BE49-F238E27FC236}">
                    <a16:creationId xmlns:a16="http://schemas.microsoft.com/office/drawing/2014/main" id="{5EF919B7-6C5A-40BB-9604-805D6785E0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1" name="Group 41">
              <a:extLst>
                <a:ext uri="{FF2B5EF4-FFF2-40B4-BE49-F238E27FC236}">
                  <a16:creationId xmlns:a16="http://schemas.microsoft.com/office/drawing/2014/main" id="{CD2C7F27-09E2-43E0-B571-E95E511F1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1A7830C9-FC12-40AB-BF67-9B212AB8F3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52" name="Freeform: Shape 46">
                  <a:extLst>
                    <a:ext uri="{FF2B5EF4-FFF2-40B4-BE49-F238E27FC236}">
                      <a16:creationId xmlns:a16="http://schemas.microsoft.com/office/drawing/2014/main" id="{E5A4A589-E9CA-41F2-A18C-FFC863E70C4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E6DFDE1C-EF51-49D2-BA0A-86FBD87F100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1F4C4AFE-70BD-4430-9072-3280C18D67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C5CE4030-5E8F-4B4E-AA83-2CCC3E78891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reeform: Shape 45">
                  <a:extLst>
                    <a:ext uri="{FF2B5EF4-FFF2-40B4-BE49-F238E27FC236}">
                      <a16:creationId xmlns:a16="http://schemas.microsoft.com/office/drawing/2014/main" id="{80757DC5-5894-4F54-9EB2-2575295701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blipFill>
                  <a:blip r:embed="rId2">
                    <a:alphaModFix amt="57000"/>
                  </a:blip>
                  <a:tile tx="0" ty="0" sx="100000" sy="100000" flip="none" algn="tl"/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6" name="Tijdelijke aanduiding voor inhoud 5" descr="Afbeelding met gras, buiten, groen&#10;&#10;Automatisch gegenereerde beschrijving">
            <a:extLst>
              <a:ext uri="{FF2B5EF4-FFF2-40B4-BE49-F238E27FC236}">
                <a16:creationId xmlns:a16="http://schemas.microsoft.com/office/drawing/2014/main" id="{197DBA6A-BC7E-4D5B-A20A-991366EAF2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27396" y="1429488"/>
            <a:ext cx="1485432" cy="1987200"/>
          </a:xfrm>
          <a:prstGeom prst="rect">
            <a:avLst/>
          </a:prstGeom>
        </p:spPr>
      </p:pic>
      <p:pic>
        <p:nvPicPr>
          <p:cNvPr id="11" name="Afbeelding 10" descr="Afbeelding met voedsel, snacks, maaltijd, verschillende&#10;&#10;Automatisch gegenereerde beschrijving">
            <a:extLst>
              <a:ext uri="{FF2B5EF4-FFF2-40B4-BE49-F238E27FC236}">
                <a16:creationId xmlns:a16="http://schemas.microsoft.com/office/drawing/2014/main" id="{A026C783-8B23-4654-A62D-9BC56FB439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17215"/>
            <a:ext cx="2664000" cy="1772770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9CE5B14-F3A5-4F20-8BC2-838B19877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2401" y="3146400"/>
            <a:ext cx="6140449" cy="24543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Gratis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voedselbonnetje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naar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keuze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)</a:t>
            </a:r>
          </a:p>
          <a:p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Een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prijsbeker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FDE7F7F-1C58-4FD8-A95D-2A9137D585F2}"/>
              </a:ext>
            </a:extLst>
          </p:cNvPr>
          <p:cNvSpPr txBox="1"/>
          <p:nvPr/>
        </p:nvSpPr>
        <p:spPr>
          <a:xfrm>
            <a:off x="9481001" y="6657945"/>
            <a:ext cx="271099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NL" sz="700">
                <a:solidFill>
                  <a:srgbClr val="FFFFFF"/>
                </a:solidFill>
                <a:hlinkClick r:id="rId4" tooltip="http://www.scorpiogenius.com/2011/04/bleed-blue-indi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Deze foto</a:t>
            </a:r>
            <a:r>
              <a:rPr lang="nl-NL" sz="700">
                <a:solidFill>
                  <a:srgbClr val="FFFFFF"/>
                </a:solidFill>
              </a:rPr>
              <a:t> van Onbekende auteur is gelicentieerd onder </a:t>
            </a:r>
            <a:r>
              <a:rPr lang="nl-NL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nl-N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93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E823085C8B504B81EF2A07C843A4BB" ma:contentTypeVersion="12" ma:contentTypeDescription="Een nieuw document maken." ma:contentTypeScope="" ma:versionID="95c08687b02c9e1c95c6522411108888">
  <xsd:schema xmlns:xsd="http://www.w3.org/2001/XMLSchema" xmlns:xs="http://www.w3.org/2001/XMLSchema" xmlns:p="http://schemas.microsoft.com/office/2006/metadata/properties" xmlns:ns3="b06ad3aa-96cd-4d98-991f-05e3a17766cb" xmlns:ns4="9547307a-ca3b-4634-822b-a5676bed21c1" targetNamespace="http://schemas.microsoft.com/office/2006/metadata/properties" ma:root="true" ma:fieldsID="b241f8d54197fbe588d6396e74a54a80" ns3:_="" ns4:_="">
    <xsd:import namespace="b06ad3aa-96cd-4d98-991f-05e3a17766cb"/>
    <xsd:import namespace="9547307a-ca3b-4634-822b-a5676bed21c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6ad3aa-96cd-4d98-991f-05e3a17766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47307a-ca3b-4634-822b-a5676bed21c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A1D6EE-96E2-48B5-B9AE-383DACC43F14}">
  <ds:schemaRefs>
    <ds:schemaRef ds:uri="9547307a-ca3b-4634-822b-a5676bed21c1"/>
    <ds:schemaRef ds:uri="b06ad3aa-96cd-4d98-991f-05e3a17766c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0467068-EDCB-4B81-B0C2-9FE982F2A560}">
  <ds:schemaRefs>
    <ds:schemaRef ds:uri="http://schemas.openxmlformats.org/package/2006/metadata/core-properties"/>
    <ds:schemaRef ds:uri="http://purl.org/dc/dcmitype/"/>
    <ds:schemaRef ds:uri="b06ad3aa-96cd-4d98-991f-05e3a17766cb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9547307a-ca3b-4634-822b-a5676bed21c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67F98EC-8C55-4040-A4A6-93F2E68A67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76</Words>
  <Application>Microsoft Macintosh PowerPoint</Application>
  <PresentationFormat>Breedbeeld</PresentationFormat>
  <Paragraphs>34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Deutsch macht Spaß</vt:lpstr>
      <vt:lpstr>Inleiding</vt:lpstr>
      <vt:lpstr>Uitvoering</vt:lpstr>
      <vt:lpstr>De dag van de Duitse taal</vt:lpstr>
      <vt:lpstr>Activiteiten </vt:lpstr>
      <vt:lpstr>Prijzen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Deutch macht spab</dc:title>
  <dc:creator>Hajar El Mimouni</dc:creator>
  <cp:lastModifiedBy>Kitty Zoontjes</cp:lastModifiedBy>
  <cp:revision>7</cp:revision>
  <dcterms:created xsi:type="dcterms:W3CDTF">2021-12-11T14:29:55Z</dcterms:created>
  <dcterms:modified xsi:type="dcterms:W3CDTF">2022-01-10T13:35:14Z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0x010100CAE823085C8B504B81EF2A07C843A4BB</vt:lpwstr>
  </property>
</Properties>
</file>